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41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954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전년대비 소비형태 변화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C1-46DE-AE41-84BDA3FB05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자전거</c:v>
                </c:pt>
                <c:pt idx="1">
                  <c:v>보험</c:v>
                </c:pt>
                <c:pt idx="2">
                  <c:v>주유소</c:v>
                </c:pt>
                <c:pt idx="3">
                  <c:v>인테리어</c:v>
                </c:pt>
                <c:pt idx="4">
                  <c:v>건강식품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9</c:v>
                </c:pt>
                <c:pt idx="1">
                  <c:v>14</c:v>
                </c:pt>
                <c:pt idx="2">
                  <c:v>24</c:v>
                </c:pt>
                <c:pt idx="3">
                  <c:v>8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자전거</c:v>
                </c:pt>
                <c:pt idx="1">
                  <c:v>보험</c:v>
                </c:pt>
                <c:pt idx="2">
                  <c:v>주유소</c:v>
                </c:pt>
                <c:pt idx="3">
                  <c:v>인테리어</c:v>
                </c:pt>
                <c:pt idx="4">
                  <c:v>건강식품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32</c:v>
                </c:pt>
                <c:pt idx="1">
                  <c:v>26</c:v>
                </c:pt>
                <c:pt idx="2">
                  <c:v>12</c:v>
                </c:pt>
                <c:pt idx="3">
                  <c:v>20</c:v>
                </c:pt>
                <c:pt idx="4">
                  <c:v>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5C3D7-77AA-4333-B9AC-EF1A1B22636A}" type="doc">
      <dgm:prSet loTypeId="urn:microsoft.com/office/officeart/2005/8/layout/vProcess5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FBC1B875-0CE5-494D-B24D-EBFA6A6E456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케어</a:t>
          </a:r>
        </a:p>
      </dgm:t>
    </dgm:pt>
    <dgm:pt modelId="{EB8A0615-909C-4852-B066-2E98D024343C}" type="parTrans" cxnId="{3CE1A2BD-BEAC-4776-8D62-622542DAB6A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56F5648-0E4C-4BBC-BAAF-CD6603499FB1}" type="sibTrans" cxnId="{3CE1A2BD-BEAC-4776-8D62-622542DAB6A1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6DEED65-EFEB-46A4-943A-96926181033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캠핑</a:t>
          </a:r>
        </a:p>
      </dgm:t>
    </dgm:pt>
    <dgm:pt modelId="{55767C72-311B-48F0-A80A-AC413F2B2B85}" type="parTrans" cxnId="{946330EF-8550-49B3-8E9D-8A15B3143DC3}">
      <dgm:prSet/>
      <dgm:spPr/>
      <dgm:t>
        <a:bodyPr/>
        <a:lstStyle/>
        <a:p>
          <a:pPr latinLnBrk="1"/>
          <a:endParaRPr lang="ko-KR" altLang="en-US"/>
        </a:p>
      </dgm:t>
    </dgm:pt>
    <dgm:pt modelId="{620364EA-4A47-470A-BEB8-A55FA24C18A4}" type="sibTrans" cxnId="{946330EF-8550-49B3-8E9D-8A15B3143DC3}">
      <dgm:prSet/>
      <dgm:spPr/>
      <dgm:t>
        <a:bodyPr/>
        <a:lstStyle/>
        <a:p>
          <a:pPr latinLnBrk="1"/>
          <a:endParaRPr lang="ko-KR" altLang="en-US"/>
        </a:p>
      </dgm:t>
    </dgm:pt>
    <dgm:pt modelId="{66AD4E29-0A0F-4ACE-9114-37F1FD5BB13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가든</a:t>
          </a:r>
        </a:p>
      </dgm:t>
    </dgm:pt>
    <dgm:pt modelId="{636E4B2F-A7DB-4098-ABD0-25CC27EE5D96}" type="parTrans" cxnId="{6EF7AA24-4DAD-49B3-8F51-91154F28C754}">
      <dgm:prSet/>
      <dgm:spPr/>
      <dgm:t>
        <a:bodyPr/>
        <a:lstStyle/>
        <a:p>
          <a:pPr latinLnBrk="1"/>
          <a:endParaRPr lang="ko-KR" altLang="en-US"/>
        </a:p>
      </dgm:t>
    </dgm:pt>
    <dgm:pt modelId="{D82BF668-7635-421C-8316-0A0DE27AE119}" type="sibTrans" cxnId="{6EF7AA24-4DAD-49B3-8F51-91154F28C754}">
      <dgm:prSet/>
      <dgm:spPr/>
      <dgm:t>
        <a:bodyPr/>
        <a:lstStyle/>
        <a:p>
          <a:pPr latinLnBrk="1"/>
          <a:endParaRPr lang="ko-KR" altLang="en-US"/>
        </a:p>
      </dgm:t>
    </dgm:pt>
    <dgm:pt modelId="{C91C557E-F1BF-4466-8A8A-8199029BDF2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카페</a:t>
          </a:r>
        </a:p>
      </dgm:t>
    </dgm:pt>
    <dgm:pt modelId="{E4226E60-5A39-4CB9-B14F-8010477D8C37}" type="parTrans" cxnId="{D6A98DD7-E9A4-4308-8087-DB26E5676130}">
      <dgm:prSet/>
      <dgm:spPr/>
      <dgm:t>
        <a:bodyPr/>
        <a:lstStyle/>
        <a:p>
          <a:pPr latinLnBrk="1"/>
          <a:endParaRPr lang="ko-KR" altLang="en-US"/>
        </a:p>
      </dgm:t>
    </dgm:pt>
    <dgm:pt modelId="{83ADE62B-2599-4A5D-BE36-31EDF6DBD0D8}" type="sibTrans" cxnId="{D6A98DD7-E9A4-4308-8087-DB26E5676130}">
      <dgm:prSet/>
      <dgm:spPr/>
      <dgm:t>
        <a:bodyPr/>
        <a:lstStyle/>
        <a:p>
          <a:pPr latinLnBrk="1"/>
          <a:endParaRPr lang="ko-KR" altLang="en-US"/>
        </a:p>
      </dgm:t>
    </dgm:pt>
    <dgm:pt modelId="{60C5A30A-59C8-4EA9-B191-D48F22F87DAF}" type="pres">
      <dgm:prSet presAssocID="{DFE5C3D7-77AA-4333-B9AC-EF1A1B22636A}" presName="outerComposite" presStyleCnt="0">
        <dgm:presLayoutVars>
          <dgm:chMax val="5"/>
          <dgm:dir/>
          <dgm:resizeHandles val="exact"/>
        </dgm:presLayoutVars>
      </dgm:prSet>
      <dgm:spPr/>
    </dgm:pt>
    <dgm:pt modelId="{7C1DA269-96ED-45D9-9E24-1B01E08BE967}" type="pres">
      <dgm:prSet presAssocID="{DFE5C3D7-77AA-4333-B9AC-EF1A1B22636A}" presName="dummyMaxCanvas" presStyleCnt="0">
        <dgm:presLayoutVars/>
      </dgm:prSet>
      <dgm:spPr/>
    </dgm:pt>
    <dgm:pt modelId="{DD091169-5375-4231-ACC1-9792C6F29F6E}" type="pres">
      <dgm:prSet presAssocID="{DFE5C3D7-77AA-4333-B9AC-EF1A1B22636A}" presName="FourNodes_1" presStyleLbl="node1" presStyleIdx="0" presStyleCnt="4">
        <dgm:presLayoutVars>
          <dgm:bulletEnabled val="1"/>
        </dgm:presLayoutVars>
      </dgm:prSet>
      <dgm:spPr/>
    </dgm:pt>
    <dgm:pt modelId="{8AE21B65-3C5E-407E-B624-3057F60B1F31}" type="pres">
      <dgm:prSet presAssocID="{DFE5C3D7-77AA-4333-B9AC-EF1A1B22636A}" presName="FourNodes_2" presStyleLbl="node1" presStyleIdx="1" presStyleCnt="4">
        <dgm:presLayoutVars>
          <dgm:bulletEnabled val="1"/>
        </dgm:presLayoutVars>
      </dgm:prSet>
      <dgm:spPr/>
    </dgm:pt>
    <dgm:pt modelId="{64150CA3-B6AA-4F7F-8155-4267F5FC972E}" type="pres">
      <dgm:prSet presAssocID="{DFE5C3D7-77AA-4333-B9AC-EF1A1B22636A}" presName="FourNodes_3" presStyleLbl="node1" presStyleIdx="2" presStyleCnt="4">
        <dgm:presLayoutVars>
          <dgm:bulletEnabled val="1"/>
        </dgm:presLayoutVars>
      </dgm:prSet>
      <dgm:spPr/>
    </dgm:pt>
    <dgm:pt modelId="{E2FC86CA-8621-49B2-AB8D-FA02D8CBDB73}" type="pres">
      <dgm:prSet presAssocID="{DFE5C3D7-77AA-4333-B9AC-EF1A1B22636A}" presName="FourNodes_4" presStyleLbl="node1" presStyleIdx="3" presStyleCnt="4">
        <dgm:presLayoutVars>
          <dgm:bulletEnabled val="1"/>
        </dgm:presLayoutVars>
      </dgm:prSet>
      <dgm:spPr/>
    </dgm:pt>
    <dgm:pt modelId="{4E1BA144-02A4-4065-BA96-757444CC5F40}" type="pres">
      <dgm:prSet presAssocID="{DFE5C3D7-77AA-4333-B9AC-EF1A1B22636A}" presName="FourConn_1-2" presStyleLbl="fgAccFollowNode1" presStyleIdx="0" presStyleCnt="3">
        <dgm:presLayoutVars>
          <dgm:bulletEnabled val="1"/>
        </dgm:presLayoutVars>
      </dgm:prSet>
      <dgm:spPr/>
    </dgm:pt>
    <dgm:pt modelId="{7A8EA89F-23CC-4E0D-AFF1-AADCA0FFA4CE}" type="pres">
      <dgm:prSet presAssocID="{DFE5C3D7-77AA-4333-B9AC-EF1A1B22636A}" presName="FourConn_2-3" presStyleLbl="fgAccFollowNode1" presStyleIdx="1" presStyleCnt="3">
        <dgm:presLayoutVars>
          <dgm:bulletEnabled val="1"/>
        </dgm:presLayoutVars>
      </dgm:prSet>
      <dgm:spPr/>
    </dgm:pt>
    <dgm:pt modelId="{B8FB7C53-828D-4D23-87C3-58481593BB44}" type="pres">
      <dgm:prSet presAssocID="{DFE5C3D7-77AA-4333-B9AC-EF1A1B22636A}" presName="FourConn_3-4" presStyleLbl="fgAccFollowNode1" presStyleIdx="2" presStyleCnt="3">
        <dgm:presLayoutVars>
          <dgm:bulletEnabled val="1"/>
        </dgm:presLayoutVars>
      </dgm:prSet>
      <dgm:spPr/>
    </dgm:pt>
    <dgm:pt modelId="{7DA91C98-F6AC-4FE4-881C-1553304E07CE}" type="pres">
      <dgm:prSet presAssocID="{DFE5C3D7-77AA-4333-B9AC-EF1A1B22636A}" presName="FourNodes_1_text" presStyleLbl="node1" presStyleIdx="3" presStyleCnt="4">
        <dgm:presLayoutVars>
          <dgm:bulletEnabled val="1"/>
        </dgm:presLayoutVars>
      </dgm:prSet>
      <dgm:spPr/>
    </dgm:pt>
    <dgm:pt modelId="{DDF87572-564C-41EC-9B1A-D213B5786C10}" type="pres">
      <dgm:prSet presAssocID="{DFE5C3D7-77AA-4333-B9AC-EF1A1B22636A}" presName="FourNodes_2_text" presStyleLbl="node1" presStyleIdx="3" presStyleCnt="4">
        <dgm:presLayoutVars>
          <dgm:bulletEnabled val="1"/>
        </dgm:presLayoutVars>
      </dgm:prSet>
      <dgm:spPr/>
    </dgm:pt>
    <dgm:pt modelId="{89AD6557-051D-49D8-B2B1-E439C272A2C2}" type="pres">
      <dgm:prSet presAssocID="{DFE5C3D7-77AA-4333-B9AC-EF1A1B22636A}" presName="FourNodes_3_text" presStyleLbl="node1" presStyleIdx="3" presStyleCnt="4">
        <dgm:presLayoutVars>
          <dgm:bulletEnabled val="1"/>
        </dgm:presLayoutVars>
      </dgm:prSet>
      <dgm:spPr/>
    </dgm:pt>
    <dgm:pt modelId="{A4014E46-2D15-47F5-B723-3E95441E86CA}" type="pres">
      <dgm:prSet presAssocID="{DFE5C3D7-77AA-4333-B9AC-EF1A1B22636A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5A6370E-9094-4340-95B3-CF8F5EB763E8}" type="presOf" srcId="{FBC1B875-0CE5-494D-B24D-EBFA6A6E4561}" destId="{7DA91C98-F6AC-4FE4-881C-1553304E07CE}" srcOrd="1" destOrd="0" presId="urn:microsoft.com/office/officeart/2005/8/layout/vProcess5"/>
    <dgm:cxn modelId="{6EF7AA24-4DAD-49B3-8F51-91154F28C754}" srcId="{DFE5C3D7-77AA-4333-B9AC-EF1A1B22636A}" destId="{66AD4E29-0A0F-4ACE-9114-37F1FD5BB137}" srcOrd="2" destOrd="0" parTransId="{636E4B2F-A7DB-4098-ABD0-25CC27EE5D96}" sibTransId="{D82BF668-7635-421C-8316-0A0DE27AE119}"/>
    <dgm:cxn modelId="{BB989079-8BA7-478A-A464-2018D03BEA38}" type="presOf" srcId="{D82BF668-7635-421C-8316-0A0DE27AE119}" destId="{B8FB7C53-828D-4D23-87C3-58481593BB44}" srcOrd="0" destOrd="0" presId="urn:microsoft.com/office/officeart/2005/8/layout/vProcess5"/>
    <dgm:cxn modelId="{0B104C8A-78CD-47A3-B948-6A0228046C71}" type="presOf" srcId="{66DEED65-EFEB-46A4-943A-969261810338}" destId="{DDF87572-564C-41EC-9B1A-D213B5786C10}" srcOrd="1" destOrd="0" presId="urn:microsoft.com/office/officeart/2005/8/layout/vProcess5"/>
    <dgm:cxn modelId="{4312658D-EFAC-44BD-986C-BC8CEF14A120}" type="presOf" srcId="{C91C557E-F1BF-4466-8A8A-8199029BDF2B}" destId="{A4014E46-2D15-47F5-B723-3E95441E86CA}" srcOrd="1" destOrd="0" presId="urn:microsoft.com/office/officeart/2005/8/layout/vProcess5"/>
    <dgm:cxn modelId="{F62D5F95-4E60-43B1-95F6-82D631135C57}" type="presOf" srcId="{DFE5C3D7-77AA-4333-B9AC-EF1A1B22636A}" destId="{60C5A30A-59C8-4EA9-B191-D48F22F87DAF}" srcOrd="0" destOrd="0" presId="urn:microsoft.com/office/officeart/2005/8/layout/vProcess5"/>
    <dgm:cxn modelId="{DD64A0A9-2891-47E7-A1F3-804288892A62}" type="presOf" srcId="{B56F5648-0E4C-4BBC-BAAF-CD6603499FB1}" destId="{4E1BA144-02A4-4065-BA96-757444CC5F40}" srcOrd="0" destOrd="0" presId="urn:microsoft.com/office/officeart/2005/8/layout/vProcess5"/>
    <dgm:cxn modelId="{25CD5DB7-DF12-4D56-98E1-73639B7D46A2}" type="presOf" srcId="{C91C557E-F1BF-4466-8A8A-8199029BDF2B}" destId="{E2FC86CA-8621-49B2-AB8D-FA02D8CBDB73}" srcOrd="0" destOrd="0" presId="urn:microsoft.com/office/officeart/2005/8/layout/vProcess5"/>
    <dgm:cxn modelId="{3CE1A2BD-BEAC-4776-8D62-622542DAB6A1}" srcId="{DFE5C3D7-77AA-4333-B9AC-EF1A1B22636A}" destId="{FBC1B875-0CE5-494D-B24D-EBFA6A6E4561}" srcOrd="0" destOrd="0" parTransId="{EB8A0615-909C-4852-B066-2E98D024343C}" sibTransId="{B56F5648-0E4C-4BBC-BAAF-CD6603499FB1}"/>
    <dgm:cxn modelId="{88EB2AC6-D9D2-4B86-9822-B0BF56BE5656}" type="presOf" srcId="{FBC1B875-0CE5-494D-B24D-EBFA6A6E4561}" destId="{DD091169-5375-4231-ACC1-9792C6F29F6E}" srcOrd="0" destOrd="0" presId="urn:microsoft.com/office/officeart/2005/8/layout/vProcess5"/>
    <dgm:cxn modelId="{FC62DACD-9C9B-4BAD-B0BE-0504EAA702BF}" type="presOf" srcId="{620364EA-4A47-470A-BEB8-A55FA24C18A4}" destId="{7A8EA89F-23CC-4E0D-AFF1-AADCA0FFA4CE}" srcOrd="0" destOrd="0" presId="urn:microsoft.com/office/officeart/2005/8/layout/vProcess5"/>
    <dgm:cxn modelId="{EB5339D0-7B68-43F7-9804-9EFFF3A178EA}" type="presOf" srcId="{66DEED65-EFEB-46A4-943A-969261810338}" destId="{8AE21B65-3C5E-407E-B624-3057F60B1F31}" srcOrd="0" destOrd="0" presId="urn:microsoft.com/office/officeart/2005/8/layout/vProcess5"/>
    <dgm:cxn modelId="{D6A98DD7-E9A4-4308-8087-DB26E5676130}" srcId="{DFE5C3D7-77AA-4333-B9AC-EF1A1B22636A}" destId="{C91C557E-F1BF-4466-8A8A-8199029BDF2B}" srcOrd="3" destOrd="0" parTransId="{E4226E60-5A39-4CB9-B14F-8010477D8C37}" sibTransId="{83ADE62B-2599-4A5D-BE36-31EDF6DBD0D8}"/>
    <dgm:cxn modelId="{5B8891E4-86AD-429A-8161-3902C6E69651}" type="presOf" srcId="{66AD4E29-0A0F-4ACE-9114-37F1FD5BB137}" destId="{89AD6557-051D-49D8-B2B1-E439C272A2C2}" srcOrd="1" destOrd="0" presId="urn:microsoft.com/office/officeart/2005/8/layout/vProcess5"/>
    <dgm:cxn modelId="{3D7AC5EC-9EA2-4C75-87EE-981F68BD4BD1}" type="presOf" srcId="{66AD4E29-0A0F-4ACE-9114-37F1FD5BB137}" destId="{64150CA3-B6AA-4F7F-8155-4267F5FC972E}" srcOrd="0" destOrd="0" presId="urn:microsoft.com/office/officeart/2005/8/layout/vProcess5"/>
    <dgm:cxn modelId="{946330EF-8550-49B3-8E9D-8A15B3143DC3}" srcId="{DFE5C3D7-77AA-4333-B9AC-EF1A1B22636A}" destId="{66DEED65-EFEB-46A4-943A-969261810338}" srcOrd="1" destOrd="0" parTransId="{55767C72-311B-48F0-A80A-AC413F2B2B85}" sibTransId="{620364EA-4A47-470A-BEB8-A55FA24C18A4}"/>
    <dgm:cxn modelId="{8804160D-3ED6-42D8-BB02-82810024C415}" type="presParOf" srcId="{60C5A30A-59C8-4EA9-B191-D48F22F87DAF}" destId="{7C1DA269-96ED-45D9-9E24-1B01E08BE967}" srcOrd="0" destOrd="0" presId="urn:microsoft.com/office/officeart/2005/8/layout/vProcess5"/>
    <dgm:cxn modelId="{F46BAEA0-B530-4FEF-8867-16E0B9027F55}" type="presParOf" srcId="{60C5A30A-59C8-4EA9-B191-D48F22F87DAF}" destId="{DD091169-5375-4231-ACC1-9792C6F29F6E}" srcOrd="1" destOrd="0" presId="urn:microsoft.com/office/officeart/2005/8/layout/vProcess5"/>
    <dgm:cxn modelId="{B600A629-7519-4139-85DB-F493663605EC}" type="presParOf" srcId="{60C5A30A-59C8-4EA9-B191-D48F22F87DAF}" destId="{8AE21B65-3C5E-407E-B624-3057F60B1F31}" srcOrd="2" destOrd="0" presId="urn:microsoft.com/office/officeart/2005/8/layout/vProcess5"/>
    <dgm:cxn modelId="{214F46C6-B9A4-4F10-8761-6A4B73BDFCEC}" type="presParOf" srcId="{60C5A30A-59C8-4EA9-B191-D48F22F87DAF}" destId="{64150CA3-B6AA-4F7F-8155-4267F5FC972E}" srcOrd="3" destOrd="0" presId="urn:microsoft.com/office/officeart/2005/8/layout/vProcess5"/>
    <dgm:cxn modelId="{A1262D1F-5A92-4D45-A099-A1CC67424F7D}" type="presParOf" srcId="{60C5A30A-59C8-4EA9-B191-D48F22F87DAF}" destId="{E2FC86CA-8621-49B2-AB8D-FA02D8CBDB73}" srcOrd="4" destOrd="0" presId="urn:microsoft.com/office/officeart/2005/8/layout/vProcess5"/>
    <dgm:cxn modelId="{9B62AB0C-A9C6-4A20-8B20-4837856B3CA1}" type="presParOf" srcId="{60C5A30A-59C8-4EA9-B191-D48F22F87DAF}" destId="{4E1BA144-02A4-4065-BA96-757444CC5F40}" srcOrd="5" destOrd="0" presId="urn:microsoft.com/office/officeart/2005/8/layout/vProcess5"/>
    <dgm:cxn modelId="{F201D0D8-8A0F-4587-A261-92E5071E9E80}" type="presParOf" srcId="{60C5A30A-59C8-4EA9-B191-D48F22F87DAF}" destId="{7A8EA89F-23CC-4E0D-AFF1-AADCA0FFA4CE}" srcOrd="6" destOrd="0" presId="urn:microsoft.com/office/officeart/2005/8/layout/vProcess5"/>
    <dgm:cxn modelId="{E78C1AF0-4741-4FD0-AEE7-019A9D9FB101}" type="presParOf" srcId="{60C5A30A-59C8-4EA9-B191-D48F22F87DAF}" destId="{B8FB7C53-828D-4D23-87C3-58481593BB44}" srcOrd="7" destOrd="0" presId="urn:microsoft.com/office/officeart/2005/8/layout/vProcess5"/>
    <dgm:cxn modelId="{523928AC-4D83-46A1-985E-0508F0BF4915}" type="presParOf" srcId="{60C5A30A-59C8-4EA9-B191-D48F22F87DAF}" destId="{7DA91C98-F6AC-4FE4-881C-1553304E07CE}" srcOrd="8" destOrd="0" presId="urn:microsoft.com/office/officeart/2005/8/layout/vProcess5"/>
    <dgm:cxn modelId="{7C7BFA59-EEA2-44A3-A9FE-2C434B90AD97}" type="presParOf" srcId="{60C5A30A-59C8-4EA9-B191-D48F22F87DAF}" destId="{DDF87572-564C-41EC-9B1A-D213B5786C10}" srcOrd="9" destOrd="0" presId="urn:microsoft.com/office/officeart/2005/8/layout/vProcess5"/>
    <dgm:cxn modelId="{CC6560B3-1068-44D5-98B9-1AEBB183BB30}" type="presParOf" srcId="{60C5A30A-59C8-4EA9-B191-D48F22F87DAF}" destId="{89AD6557-051D-49D8-B2B1-E439C272A2C2}" srcOrd="10" destOrd="0" presId="urn:microsoft.com/office/officeart/2005/8/layout/vProcess5"/>
    <dgm:cxn modelId="{7A067F74-92D5-401D-A733-22EC0C08E720}" type="presParOf" srcId="{60C5A30A-59C8-4EA9-B191-D48F22F87DAF}" destId="{A4014E46-2D15-47F5-B723-3E95441E86C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0FAD5D-62FC-4113-8E7E-16E9ADBA2DF9}" type="doc">
      <dgm:prSet loTypeId="urn:microsoft.com/office/officeart/2005/8/layout/arrow6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99FDEC9C-968A-4CFD-8D1D-67A68598347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지속 가능성</a:t>
          </a:r>
        </a:p>
      </dgm:t>
    </dgm:pt>
    <dgm:pt modelId="{2DB38D87-7175-408A-9CEC-3B6FAB1824FE}" type="parTrans" cxnId="{760B6FD1-7FC5-4E2F-8C5B-BDCDD1FB01F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EB0B94C-E1D3-4432-8D3F-8C8F671085BD}" type="sibTrans" cxnId="{760B6FD1-7FC5-4E2F-8C5B-BDCDD1FB01F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DD6AB10-9348-4031-AEE9-8647E792961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힐링 공간</a:t>
          </a:r>
        </a:p>
      </dgm:t>
    </dgm:pt>
    <dgm:pt modelId="{EE53845B-8223-4709-ADBC-F5D600B36EF9}" type="parTrans" cxnId="{1AC6356C-259B-4ABD-9749-74DEE2EA45E5}">
      <dgm:prSet/>
      <dgm:spPr/>
      <dgm:t>
        <a:bodyPr/>
        <a:lstStyle/>
        <a:p>
          <a:pPr latinLnBrk="1"/>
          <a:endParaRPr lang="ko-KR" altLang="en-US"/>
        </a:p>
      </dgm:t>
    </dgm:pt>
    <dgm:pt modelId="{59B89B97-B2F6-4D52-BD29-661D828CA86E}" type="sibTrans" cxnId="{1AC6356C-259B-4ABD-9749-74DEE2EA45E5}">
      <dgm:prSet/>
      <dgm:spPr/>
      <dgm:t>
        <a:bodyPr/>
        <a:lstStyle/>
        <a:p>
          <a:pPr latinLnBrk="1"/>
          <a:endParaRPr lang="ko-KR" altLang="en-US"/>
        </a:p>
      </dgm:t>
    </dgm:pt>
    <dgm:pt modelId="{0A422A44-C16F-4595-92B8-D798EEF002AA}" type="pres">
      <dgm:prSet presAssocID="{C20FAD5D-62FC-4113-8E7E-16E9ADBA2DF9}" presName="compositeShape" presStyleCnt="0">
        <dgm:presLayoutVars>
          <dgm:chMax val="2"/>
          <dgm:dir/>
          <dgm:resizeHandles val="exact"/>
        </dgm:presLayoutVars>
      </dgm:prSet>
      <dgm:spPr/>
    </dgm:pt>
    <dgm:pt modelId="{957DD4DC-6F98-4BAB-A7CB-6C5240AB1641}" type="pres">
      <dgm:prSet presAssocID="{C20FAD5D-62FC-4113-8E7E-16E9ADBA2DF9}" presName="ribbon" presStyleLbl="node1" presStyleIdx="0" presStyleCnt="1"/>
      <dgm:spPr/>
    </dgm:pt>
    <dgm:pt modelId="{971AFBAC-F345-4EA9-8A9A-D4E7863DEA94}" type="pres">
      <dgm:prSet presAssocID="{C20FAD5D-62FC-4113-8E7E-16E9ADBA2DF9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CB483B67-D194-4D91-80E7-594EE7E3815F}" type="pres">
      <dgm:prSet presAssocID="{C20FAD5D-62FC-4113-8E7E-16E9ADBA2DF9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482135E-8AEB-4A97-B656-B6A2D5CC8748}" type="presOf" srcId="{2DD6AB10-9348-4031-AEE9-8647E792961C}" destId="{CB483B67-D194-4D91-80E7-594EE7E3815F}" srcOrd="0" destOrd="0" presId="urn:microsoft.com/office/officeart/2005/8/layout/arrow6"/>
    <dgm:cxn modelId="{1AC6356C-259B-4ABD-9749-74DEE2EA45E5}" srcId="{C20FAD5D-62FC-4113-8E7E-16E9ADBA2DF9}" destId="{2DD6AB10-9348-4031-AEE9-8647E792961C}" srcOrd="1" destOrd="0" parTransId="{EE53845B-8223-4709-ADBC-F5D600B36EF9}" sibTransId="{59B89B97-B2F6-4D52-BD29-661D828CA86E}"/>
    <dgm:cxn modelId="{8EEF6896-4E94-4DF7-BE16-199EA570132E}" type="presOf" srcId="{99FDEC9C-968A-4CFD-8D1D-67A68598347C}" destId="{971AFBAC-F345-4EA9-8A9A-D4E7863DEA94}" srcOrd="0" destOrd="0" presId="urn:microsoft.com/office/officeart/2005/8/layout/arrow6"/>
    <dgm:cxn modelId="{D5A2E7A7-C491-4494-9F7C-4018B6634B31}" type="presOf" srcId="{C20FAD5D-62FC-4113-8E7E-16E9ADBA2DF9}" destId="{0A422A44-C16F-4595-92B8-D798EEF002AA}" srcOrd="0" destOrd="0" presId="urn:microsoft.com/office/officeart/2005/8/layout/arrow6"/>
    <dgm:cxn modelId="{760B6FD1-7FC5-4E2F-8C5B-BDCDD1FB01FD}" srcId="{C20FAD5D-62FC-4113-8E7E-16E9ADBA2DF9}" destId="{99FDEC9C-968A-4CFD-8D1D-67A68598347C}" srcOrd="0" destOrd="0" parTransId="{2DB38D87-7175-408A-9CEC-3B6FAB1824FE}" sibTransId="{9EB0B94C-E1D3-4432-8D3F-8C8F671085BD}"/>
    <dgm:cxn modelId="{4E664C90-B822-4A72-8688-F55D5B002DB7}" type="presParOf" srcId="{0A422A44-C16F-4595-92B8-D798EEF002AA}" destId="{957DD4DC-6F98-4BAB-A7CB-6C5240AB1641}" srcOrd="0" destOrd="0" presId="urn:microsoft.com/office/officeart/2005/8/layout/arrow6"/>
    <dgm:cxn modelId="{C8FBF4A4-F994-4548-8BBA-01D541478899}" type="presParOf" srcId="{0A422A44-C16F-4595-92B8-D798EEF002AA}" destId="{971AFBAC-F345-4EA9-8A9A-D4E7863DEA94}" srcOrd="1" destOrd="0" presId="urn:microsoft.com/office/officeart/2005/8/layout/arrow6"/>
    <dgm:cxn modelId="{09E272C8-40D2-483F-AECA-2219705F667F}" type="presParOf" srcId="{0A422A44-C16F-4595-92B8-D798EEF002AA}" destId="{CB483B67-D194-4D91-80E7-594EE7E3815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91169-5375-4231-ACC1-9792C6F29F6E}">
      <dsp:nvSpPr>
        <dsp:cNvPr id="0" name=""/>
        <dsp:cNvSpPr/>
      </dsp:nvSpPr>
      <dsp:spPr>
        <a:xfrm>
          <a:off x="0" y="0"/>
          <a:ext cx="2187100" cy="4889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케어</a:t>
          </a:r>
        </a:p>
      </dsp:txBody>
      <dsp:txXfrm>
        <a:off x="14322" y="14322"/>
        <a:ext cx="1618126" cy="460341"/>
      </dsp:txXfrm>
    </dsp:sp>
    <dsp:sp modelId="{8AE21B65-3C5E-407E-B624-3057F60B1F31}">
      <dsp:nvSpPr>
        <dsp:cNvPr id="0" name=""/>
        <dsp:cNvSpPr/>
      </dsp:nvSpPr>
      <dsp:spPr>
        <a:xfrm>
          <a:off x="183169" y="577892"/>
          <a:ext cx="2187100" cy="4889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캠핑</a:t>
          </a:r>
        </a:p>
      </dsp:txBody>
      <dsp:txXfrm>
        <a:off x="197491" y="592214"/>
        <a:ext cx="1657445" cy="460341"/>
      </dsp:txXfrm>
    </dsp:sp>
    <dsp:sp modelId="{64150CA3-B6AA-4F7F-8155-4267F5FC972E}">
      <dsp:nvSpPr>
        <dsp:cNvPr id="0" name=""/>
        <dsp:cNvSpPr/>
      </dsp:nvSpPr>
      <dsp:spPr>
        <a:xfrm>
          <a:off x="363605" y="1155784"/>
          <a:ext cx="2187100" cy="4889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가든</a:t>
          </a:r>
        </a:p>
      </dsp:txBody>
      <dsp:txXfrm>
        <a:off x="377927" y="1170106"/>
        <a:ext cx="1660179" cy="460341"/>
      </dsp:txXfrm>
    </dsp:sp>
    <dsp:sp modelId="{E2FC86CA-8621-49B2-AB8D-FA02D8CBDB73}">
      <dsp:nvSpPr>
        <dsp:cNvPr id="0" name=""/>
        <dsp:cNvSpPr/>
      </dsp:nvSpPr>
      <dsp:spPr>
        <a:xfrm>
          <a:off x="546774" y="1733677"/>
          <a:ext cx="2187100" cy="48898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홈 카페</a:t>
          </a:r>
        </a:p>
      </dsp:txBody>
      <dsp:txXfrm>
        <a:off x="561096" y="1747999"/>
        <a:ext cx="1657445" cy="460341"/>
      </dsp:txXfrm>
    </dsp:sp>
    <dsp:sp modelId="{4E1BA144-02A4-4065-BA96-757444CC5F40}">
      <dsp:nvSpPr>
        <dsp:cNvPr id="0" name=""/>
        <dsp:cNvSpPr/>
      </dsp:nvSpPr>
      <dsp:spPr>
        <a:xfrm>
          <a:off x="1869259" y="374518"/>
          <a:ext cx="317840" cy="31784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940773" y="374518"/>
        <a:ext cx="174812" cy="239175"/>
      </dsp:txXfrm>
    </dsp:sp>
    <dsp:sp modelId="{7A8EA89F-23CC-4E0D-AFF1-AADCA0FFA4CE}">
      <dsp:nvSpPr>
        <dsp:cNvPr id="0" name=""/>
        <dsp:cNvSpPr/>
      </dsp:nvSpPr>
      <dsp:spPr>
        <a:xfrm>
          <a:off x="2052428" y="952411"/>
          <a:ext cx="317840" cy="31784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400" kern="1200"/>
        </a:p>
      </dsp:txBody>
      <dsp:txXfrm>
        <a:off x="2123942" y="952411"/>
        <a:ext cx="174812" cy="239175"/>
      </dsp:txXfrm>
    </dsp:sp>
    <dsp:sp modelId="{B8FB7C53-828D-4D23-87C3-58481593BB44}">
      <dsp:nvSpPr>
        <dsp:cNvPr id="0" name=""/>
        <dsp:cNvSpPr/>
      </dsp:nvSpPr>
      <dsp:spPr>
        <a:xfrm>
          <a:off x="2232864" y="1530303"/>
          <a:ext cx="317840" cy="31784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400" kern="1200"/>
        </a:p>
      </dsp:txBody>
      <dsp:txXfrm>
        <a:off x="2304378" y="1530303"/>
        <a:ext cx="174812" cy="2391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7DD4DC-6F98-4BAB-A7CB-6C5240AB1641}">
      <dsp:nvSpPr>
        <dsp:cNvPr id="0" name=""/>
        <dsp:cNvSpPr/>
      </dsp:nvSpPr>
      <dsp:spPr>
        <a:xfrm>
          <a:off x="427648" y="0"/>
          <a:ext cx="3737140" cy="1494856"/>
        </a:xfrm>
        <a:prstGeom prst="leftRightRibb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1AFBAC-F345-4EA9-8A9A-D4E7863DEA94}">
      <dsp:nvSpPr>
        <dsp:cNvPr id="0" name=""/>
        <dsp:cNvSpPr/>
      </dsp:nvSpPr>
      <dsp:spPr>
        <a:xfrm>
          <a:off x="876105" y="261599"/>
          <a:ext cx="1233256" cy="732479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지속 가능성</a:t>
          </a:r>
        </a:p>
      </dsp:txBody>
      <dsp:txXfrm>
        <a:off x="876105" y="261599"/>
        <a:ext cx="1233256" cy="732479"/>
      </dsp:txXfrm>
    </dsp:sp>
    <dsp:sp modelId="{CB483B67-D194-4D91-80E7-594EE7E3815F}">
      <dsp:nvSpPr>
        <dsp:cNvPr id="0" name=""/>
        <dsp:cNvSpPr/>
      </dsp:nvSpPr>
      <dsp:spPr>
        <a:xfrm>
          <a:off x="2296218" y="500776"/>
          <a:ext cx="1457484" cy="732479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힐링 공간</a:t>
          </a:r>
        </a:p>
      </dsp:txBody>
      <dsp:txXfrm>
        <a:off x="2296218" y="500776"/>
        <a:ext cx="1457484" cy="732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flowChartDisplay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55"/>
            <a:ext cx="9906000" cy="110642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091233" cy="6857999"/>
          </a:xfrm>
          <a:prstGeom prst="round1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601798"/>
            <a:ext cx="7111999" cy="1861877"/>
          </a:xfrm>
          <a:prstGeom prst="rect">
            <a:avLst/>
          </a:prstGeom>
          <a:noFill/>
        </p:spPr>
        <p:txBody>
          <a:bodyPr wrap="square" rtlCol="0">
            <a:prstTxWarp prst="textSlantUp">
              <a:avLst/>
            </a:prstTxWarp>
            <a:spAutoFit/>
          </a:bodyPr>
          <a:lstStyle/>
          <a:p>
            <a:pPr algn="l"/>
            <a:r>
              <a:rPr lang="en-US" altLang="ko-KR" sz="1800" b="1" dirty="0">
                <a:effectLst>
                  <a:reflection blurRad="6350" stA="60000" endA="900" endPos="58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Housing Change </a:t>
            </a:r>
            <a:endParaRPr lang="en-US" altLang="ko-KR" b="1" i="0" dirty="0">
              <a:effectLst>
                <a:reflection blurRad="6350" stA="60000" endA="900" endPos="58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134223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216599" y="1975565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886255" y="1449093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216599" y="3194763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886255" y="2668291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216599" y="4413378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886255" y="3886906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216599" y="5627086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886255" y="5100614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1" r="54003"/>
          <a:stretch/>
        </p:blipFill>
        <p:spPr>
          <a:xfrm>
            <a:off x="7755668" y="1574526"/>
            <a:ext cx="1603516" cy="15225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618725" y="2724996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집 역할의 다변화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618725" y="3925722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홈콕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 소비형태 변화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618725" y="5143924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홈 라이프 트렌드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926F0B-2BC8-4229-904D-74A6D7145A40}"/>
              </a:ext>
            </a:extLst>
          </p:cNvPr>
          <p:cNvSpPr txBox="1"/>
          <p:nvPr/>
        </p:nvSpPr>
        <p:spPr>
          <a:xfrm>
            <a:off x="2618725" y="1515437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홈 라이프 트렌드</a:t>
            </a: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129" y="1542816"/>
            <a:ext cx="7589126" cy="2124507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Housing change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The house is no longer a place to rest and sleep, but a platform that reflects each individual's taste and enjoys the relaxation of life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홈 라이프 트렌드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197127" y="3818155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홈라이프 트렌드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홈 뷰티 </a:t>
            </a:r>
            <a:r>
              <a:rPr lang="en-US" altLang="ko-KR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집에서 개인의 외모를 관리</a:t>
            </a:r>
            <a:endParaRPr lang="en-US" altLang="ko-KR" sz="2000" dirty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홈 오피스 </a:t>
            </a:r>
            <a:r>
              <a:rPr lang="en-US" altLang="ko-KR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재택근무의 증가로 인해 집에서의 업무 환경을 개선</a:t>
            </a:r>
            <a:endParaRPr lang="en-US" altLang="ko-KR" sz="2000" dirty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건강한 습관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규칙적인 운동과 건강한 식습관 유지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55606" y="2309471"/>
            <a:ext cx="1570891" cy="120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90194" y="2529533"/>
            <a:ext cx="1201585" cy="11232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비대면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증가</a:t>
            </a:r>
          </a:p>
        </p:txBody>
      </p:sp>
      <p:sp>
        <p:nvSpPr>
          <p:cNvPr id="7" name="사각형: 둥근 한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90194" y="3651366"/>
            <a:ext cx="1201585" cy="11232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개인화</a:t>
            </a: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90194" y="4768967"/>
            <a:ext cx="1201585" cy="11232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회복력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포용성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집 역할의 다변화</a:t>
            </a:r>
          </a:p>
        </p:txBody>
      </p:sp>
      <p:sp>
        <p:nvSpPr>
          <p:cNvPr id="19" name="한쪽 모서리가 잘린 사각형 6">
            <a:extLst>
              <a:ext uri="{FF2B5EF4-FFF2-40B4-BE49-F238E27FC236}">
                <a16:creationId xmlns:a16="http://schemas.microsoft.com/office/drawing/2014/main" id="{996E4371-42BC-444D-ADC7-0BB25F5EB3F0}"/>
              </a:ext>
            </a:extLst>
          </p:cNvPr>
          <p:cNvSpPr/>
          <p:nvPr/>
        </p:nvSpPr>
        <p:spPr>
          <a:xfrm>
            <a:off x="1691181" y="1680989"/>
            <a:ext cx="2584800" cy="842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한쪽 모서리가 잘린 사각형 7">
            <a:extLst>
              <a:ext uri="{FF2B5EF4-FFF2-40B4-BE49-F238E27FC236}">
                <a16:creationId xmlns:a16="http://schemas.microsoft.com/office/drawing/2014/main" id="{EC392107-9038-4460-BB3F-B4EF5B77462E}"/>
              </a:ext>
            </a:extLst>
          </p:cNvPr>
          <p:cNvSpPr/>
          <p:nvPr/>
        </p:nvSpPr>
        <p:spPr>
          <a:xfrm>
            <a:off x="4275981" y="1680989"/>
            <a:ext cx="2584800" cy="842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오각형 20">
            <a:extLst>
              <a:ext uri="{FF2B5EF4-FFF2-40B4-BE49-F238E27FC236}">
                <a16:creationId xmlns:a16="http://schemas.microsoft.com/office/drawing/2014/main" id="{1F56C4D0-65A4-4F35-A225-D01571245DAC}"/>
              </a:ext>
            </a:extLst>
          </p:cNvPr>
          <p:cNvSpPr/>
          <p:nvPr/>
        </p:nvSpPr>
        <p:spPr>
          <a:xfrm flipH="1">
            <a:off x="1691181" y="1679862"/>
            <a:ext cx="2584800" cy="844089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재발견</a:t>
            </a:r>
          </a:p>
        </p:txBody>
      </p:sp>
      <p:sp>
        <p:nvSpPr>
          <p:cNvPr id="22" name="오각형 21">
            <a:extLst>
              <a:ext uri="{FF2B5EF4-FFF2-40B4-BE49-F238E27FC236}">
                <a16:creationId xmlns:a16="http://schemas.microsoft.com/office/drawing/2014/main" id="{3A4B0F16-1094-4976-BB37-D7943D8E611A}"/>
              </a:ext>
            </a:extLst>
          </p:cNvPr>
          <p:cNvSpPr/>
          <p:nvPr/>
        </p:nvSpPr>
        <p:spPr>
          <a:xfrm flipH="1">
            <a:off x="4275981" y="1679862"/>
            <a:ext cx="2584800" cy="844089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진화</a:t>
            </a:r>
          </a:p>
        </p:txBody>
      </p:sp>
      <p:sp>
        <p:nvSpPr>
          <p:cNvPr id="26" name="한쪽 모서리가 잘린 사각형 7">
            <a:extLst>
              <a:ext uri="{FF2B5EF4-FFF2-40B4-BE49-F238E27FC236}">
                <a16:creationId xmlns:a16="http://schemas.microsoft.com/office/drawing/2014/main" id="{A0E0B461-AC90-4554-8174-80D7B1DAD0D2}"/>
              </a:ext>
            </a:extLst>
          </p:cNvPr>
          <p:cNvSpPr/>
          <p:nvPr/>
        </p:nvSpPr>
        <p:spPr>
          <a:xfrm>
            <a:off x="6860183" y="1680989"/>
            <a:ext cx="2584800" cy="842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오각형 26">
            <a:extLst>
              <a:ext uri="{FF2B5EF4-FFF2-40B4-BE49-F238E27FC236}">
                <a16:creationId xmlns:a16="http://schemas.microsoft.com/office/drawing/2014/main" id="{A08D6816-BD58-4C87-93DF-160816E749FA}"/>
              </a:ext>
            </a:extLst>
          </p:cNvPr>
          <p:cNvSpPr/>
          <p:nvPr/>
        </p:nvSpPr>
        <p:spPr>
          <a:xfrm flipH="1">
            <a:off x="6860183" y="1679862"/>
            <a:ext cx="2584800" cy="844089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변화</a:t>
            </a:r>
          </a:p>
        </p:txBody>
      </p:sp>
      <p:graphicFrame>
        <p:nvGraphicFramePr>
          <p:cNvPr id="25" name="표 5">
            <a:extLst>
              <a:ext uri="{FF2B5EF4-FFF2-40B4-BE49-F238E27FC236}">
                <a16:creationId xmlns:a16="http://schemas.microsoft.com/office/drawing/2014/main" id="{8D5D6180-DB7C-43CF-93B7-AB3F6E9D8F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7139376"/>
              </p:ext>
            </p:extLst>
          </p:nvPr>
        </p:nvGraphicFramePr>
        <p:xfrm>
          <a:off x="1691180" y="2523952"/>
          <a:ext cx="7756530" cy="33722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585510">
                  <a:extLst>
                    <a:ext uri="{9D8B030D-6E8A-4147-A177-3AD203B41FA5}">
                      <a16:colId xmlns:a16="http://schemas.microsoft.com/office/drawing/2014/main" val="2146560551"/>
                    </a:ext>
                  </a:extLst>
                </a:gridCol>
                <a:gridCol w="2585510">
                  <a:extLst>
                    <a:ext uri="{9D8B030D-6E8A-4147-A177-3AD203B41FA5}">
                      <a16:colId xmlns:a16="http://schemas.microsoft.com/office/drawing/2014/main" val="380537234"/>
                    </a:ext>
                  </a:extLst>
                </a:gridCol>
                <a:gridCol w="2585510">
                  <a:extLst>
                    <a:ext uri="{9D8B030D-6E8A-4147-A177-3AD203B41FA5}">
                      <a16:colId xmlns:a16="http://schemas.microsoft.com/office/drawing/2014/main" val="2204403766"/>
                    </a:ext>
                  </a:extLst>
                </a:gridCol>
              </a:tblGrid>
              <a:tr h="112407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식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원초적인 면 더욱 강조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의 일터로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자리매김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홈 인테리어 증가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468742"/>
                  </a:ext>
                </a:extLst>
              </a:tr>
              <a:tr h="112407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사적 공간인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집의 가치 주목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 개인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맞춤형 서비스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개인의 취향을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고려한 플랫폼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8415507"/>
                  </a:ext>
                </a:extLst>
              </a:tr>
              <a:tr h="112407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스트레스 해방되는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긍정적 공간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외부공간 역할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집과 융화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식물 기르기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테라스 여유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022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6915638"/>
              </p:ext>
            </p:extLst>
          </p:nvPr>
        </p:nvGraphicFramePr>
        <p:xfrm>
          <a:off x="681038" y="1527142"/>
          <a:ext cx="8543925" cy="464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홈콕</a:t>
            </a:r>
            <a:r>
              <a:rPr lang="ko-KR" altLang="en-US" dirty="0"/>
              <a:t> 소비형태 변화</a:t>
            </a:r>
          </a:p>
        </p:txBody>
      </p:sp>
      <p:sp>
        <p:nvSpPr>
          <p:cNvPr id="13" name="말풍선: 모서리가 둥근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563581" y="2268173"/>
            <a:ext cx="1857590" cy="383451"/>
          </a:xfrm>
          <a:prstGeom prst="wedgeRoundRectCallout">
            <a:avLst>
              <a:gd name="adj1" fmla="val -58405"/>
              <a:gd name="adj2" fmla="val 57583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최대 매출증가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홈 라이프 트렌드</a:t>
            </a:r>
          </a:p>
        </p:txBody>
      </p:sp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037618" y="1282044"/>
            <a:ext cx="4590472" cy="4748975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H="1">
            <a:off x="277491" y="1282044"/>
            <a:ext cx="4590472" cy="4748975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육각형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254427" y="2075349"/>
            <a:ext cx="4156855" cy="2023616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9" name="다이어그램 28">
            <a:extLst>
              <a:ext uri="{FF2B5EF4-FFF2-40B4-BE49-F238E27FC236}">
                <a16:creationId xmlns:a16="http://schemas.microsoft.com/office/drawing/2014/main" id="{2539FD5D-39E4-28CF-E1A9-5F299D581E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8395859"/>
              </p:ext>
            </p:extLst>
          </p:nvPr>
        </p:nvGraphicFramePr>
        <p:xfrm>
          <a:off x="451876" y="3630481"/>
          <a:ext cx="2733875" cy="222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63B7B515-BAAC-4279-8F37-A90C901625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163469"/>
              </p:ext>
            </p:extLst>
          </p:nvPr>
        </p:nvGraphicFramePr>
        <p:xfrm>
          <a:off x="213488" y="2023826"/>
          <a:ext cx="4592437" cy="1494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오른쪽 화살표 설명선 33">
            <a:extLst>
              <a:ext uri="{FF2B5EF4-FFF2-40B4-BE49-F238E27FC236}">
                <a16:creationId xmlns:a16="http://schemas.microsoft.com/office/drawing/2014/main" id="{77B627D0-825C-4883-AA81-D0B1A89AA6B2}"/>
              </a:ext>
            </a:extLst>
          </p:cNvPr>
          <p:cNvSpPr/>
          <p:nvPr/>
        </p:nvSpPr>
        <p:spPr>
          <a:xfrm>
            <a:off x="5481176" y="2209355"/>
            <a:ext cx="1386742" cy="625435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에코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홈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위쪽 리본 9">
            <a:extLst>
              <a:ext uri="{FF2B5EF4-FFF2-40B4-BE49-F238E27FC236}">
                <a16:creationId xmlns:a16="http://schemas.microsoft.com/office/drawing/2014/main" id="{DF72C7AB-B14E-435C-ABD8-5BAC011BA5B3}"/>
              </a:ext>
            </a:extLst>
          </p:cNvPr>
          <p:cNvSpPr/>
          <p:nvPr/>
        </p:nvSpPr>
        <p:spPr>
          <a:xfrm flipH="1">
            <a:off x="1432708" y="1405524"/>
            <a:ext cx="2280038" cy="510204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홈 라이프 변화</a:t>
            </a:r>
          </a:p>
        </p:txBody>
      </p:sp>
      <p:sp>
        <p:nvSpPr>
          <p:cNvPr id="39" name="위쪽 리본 45">
            <a:extLst>
              <a:ext uri="{FF2B5EF4-FFF2-40B4-BE49-F238E27FC236}">
                <a16:creationId xmlns:a16="http://schemas.microsoft.com/office/drawing/2014/main" id="{23170AC1-29CC-453B-A1E8-5DF3C06F1749}"/>
              </a:ext>
            </a:extLst>
          </p:cNvPr>
          <p:cNvSpPr/>
          <p:nvPr/>
        </p:nvSpPr>
        <p:spPr>
          <a:xfrm>
            <a:off x="6192835" y="1405524"/>
            <a:ext cx="2280038" cy="510204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홈 라이프 기기</a:t>
            </a:r>
          </a:p>
        </p:txBody>
      </p:sp>
      <p:sp>
        <p:nvSpPr>
          <p:cNvPr id="44" name="순서도: 저장 데이터 43">
            <a:extLst>
              <a:ext uri="{FF2B5EF4-FFF2-40B4-BE49-F238E27FC236}">
                <a16:creationId xmlns:a16="http://schemas.microsoft.com/office/drawing/2014/main" id="{87E9A810-6EE8-40DB-A086-53EE4D80F7A6}"/>
              </a:ext>
            </a:extLst>
          </p:cNvPr>
          <p:cNvSpPr/>
          <p:nvPr/>
        </p:nvSpPr>
        <p:spPr>
          <a:xfrm flipH="1">
            <a:off x="5453282" y="4441930"/>
            <a:ext cx="1600072" cy="615071"/>
          </a:xfrm>
          <a:prstGeom prst="flowChartOnlineStorage">
            <a:avLst/>
          </a:prstGeom>
          <a:solidFill>
            <a:schemeClr val="accent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도어락</a:t>
            </a:r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5" name="왼쪽/오른쪽/위쪽 화살표 72">
            <a:extLst>
              <a:ext uri="{FF2B5EF4-FFF2-40B4-BE49-F238E27FC236}">
                <a16:creationId xmlns:a16="http://schemas.microsoft.com/office/drawing/2014/main" id="{5B6B4E66-750B-4900-8564-9C3E08E377A0}"/>
              </a:ext>
            </a:extLst>
          </p:cNvPr>
          <p:cNvSpPr/>
          <p:nvPr/>
        </p:nvSpPr>
        <p:spPr>
          <a:xfrm>
            <a:off x="5443022" y="3216831"/>
            <a:ext cx="1213164" cy="745200"/>
          </a:xfrm>
          <a:prstGeom prst="snipRound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일정관리</a:t>
            </a:r>
          </a:p>
        </p:txBody>
      </p:sp>
      <p:sp>
        <p:nvSpPr>
          <p:cNvPr id="46" name="왼쪽/오른쪽/위쪽 화살표 72">
            <a:extLst>
              <a:ext uri="{FF2B5EF4-FFF2-40B4-BE49-F238E27FC236}">
                <a16:creationId xmlns:a16="http://schemas.microsoft.com/office/drawing/2014/main" id="{DC5CDC13-8E7B-4FCD-B7B9-BB3FD0B42994}"/>
              </a:ext>
            </a:extLst>
          </p:cNvPr>
          <p:cNvSpPr/>
          <p:nvPr/>
        </p:nvSpPr>
        <p:spPr>
          <a:xfrm>
            <a:off x="7906611" y="3216831"/>
            <a:ext cx="1440214" cy="745200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 홈 기기 제어</a:t>
            </a:r>
          </a:p>
        </p:txBody>
      </p:sp>
      <p:sp>
        <p:nvSpPr>
          <p:cNvPr id="47" name="오른쪽 화살표 설명선 50">
            <a:extLst>
              <a:ext uri="{FF2B5EF4-FFF2-40B4-BE49-F238E27FC236}">
                <a16:creationId xmlns:a16="http://schemas.microsoft.com/office/drawing/2014/main" id="{843E598D-8C3B-4BAE-92EC-30C90F348D3B}"/>
              </a:ext>
            </a:extLst>
          </p:cNvPr>
          <p:cNvSpPr/>
          <p:nvPr/>
        </p:nvSpPr>
        <p:spPr>
          <a:xfrm flipH="1">
            <a:off x="7753811" y="2209356"/>
            <a:ext cx="1440214" cy="609274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음악재생</a:t>
            </a:r>
          </a:p>
        </p:txBody>
      </p:sp>
      <p:sp>
        <p:nvSpPr>
          <p:cNvPr id="48" name="순서도: 저장 데이터 47">
            <a:extLst>
              <a:ext uri="{FF2B5EF4-FFF2-40B4-BE49-F238E27FC236}">
                <a16:creationId xmlns:a16="http://schemas.microsoft.com/office/drawing/2014/main" id="{CA994A10-7C06-4DA0-A34F-248186238C35}"/>
              </a:ext>
            </a:extLst>
          </p:cNvPr>
          <p:cNvSpPr/>
          <p:nvPr/>
        </p:nvSpPr>
        <p:spPr>
          <a:xfrm>
            <a:off x="7610474" y="4441930"/>
            <a:ext cx="1600072" cy="615071"/>
          </a:xfrm>
          <a:prstGeom prst="flowChartOnlineStorag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카메라</a:t>
            </a:r>
          </a:p>
        </p:txBody>
      </p:sp>
      <p:sp>
        <p:nvSpPr>
          <p:cNvPr id="52" name="왼쪽/오른쪽/위쪽/아래쪽 설명선 41">
            <a:extLst>
              <a:ext uri="{FF2B5EF4-FFF2-40B4-BE49-F238E27FC236}">
                <a16:creationId xmlns:a16="http://schemas.microsoft.com/office/drawing/2014/main" id="{1056FD90-F437-4D47-8133-0E151E8FE3FA}"/>
              </a:ext>
            </a:extLst>
          </p:cNvPr>
          <p:cNvSpPr/>
          <p:nvPr/>
        </p:nvSpPr>
        <p:spPr>
          <a:xfrm>
            <a:off x="5323041" y="5164684"/>
            <a:ext cx="1879038" cy="688460"/>
          </a:xfrm>
          <a:prstGeom prst="star8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 조명</a:t>
            </a:r>
          </a:p>
        </p:txBody>
      </p:sp>
      <p:sp>
        <p:nvSpPr>
          <p:cNvPr id="53" name="오른쪽 화살표 설명선 33">
            <a:extLst>
              <a:ext uri="{FF2B5EF4-FFF2-40B4-BE49-F238E27FC236}">
                <a16:creationId xmlns:a16="http://schemas.microsoft.com/office/drawing/2014/main" id="{03C44B53-7C90-4EBA-8244-558E2033B7E3}"/>
              </a:ext>
            </a:extLst>
          </p:cNvPr>
          <p:cNvSpPr/>
          <p:nvPr/>
        </p:nvSpPr>
        <p:spPr>
          <a:xfrm rot="20371616">
            <a:off x="6702854" y="2675779"/>
            <a:ext cx="1260000" cy="720000"/>
          </a:xfrm>
          <a:prstGeom prst="flowChartMagneticTape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스마트스피커</a:t>
            </a:r>
          </a:p>
        </p:txBody>
      </p:sp>
      <p:sp>
        <p:nvSpPr>
          <p:cNvPr id="12" name="설명선: 왼쪽 화살표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3282313" y="5121023"/>
            <a:ext cx="1376953" cy="673717"/>
          </a:xfrm>
          <a:prstGeom prst="leftArrowCallout">
            <a:avLst>
              <a:gd name="adj1" fmla="val 72141"/>
              <a:gd name="adj2" fmla="val 34671"/>
              <a:gd name="adj3" fmla="val 33501"/>
              <a:gd name="adj4" fmla="val 63455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여가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활동</a:t>
            </a:r>
          </a:p>
        </p:txBody>
      </p:sp>
      <p:sp>
        <p:nvSpPr>
          <p:cNvPr id="50" name="순서도: 문서 49">
            <a:extLst>
              <a:ext uri="{FF2B5EF4-FFF2-40B4-BE49-F238E27FC236}">
                <a16:creationId xmlns:a16="http://schemas.microsoft.com/office/drawing/2014/main" id="{8D0A0402-45DD-4A38-83D4-18D603284A3C}"/>
              </a:ext>
            </a:extLst>
          </p:cNvPr>
          <p:cNvSpPr/>
          <p:nvPr/>
        </p:nvSpPr>
        <p:spPr>
          <a:xfrm>
            <a:off x="3202024" y="3647532"/>
            <a:ext cx="1537531" cy="498473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정신적 웰빙</a:t>
            </a:r>
          </a:p>
        </p:txBody>
      </p:sp>
      <p:sp>
        <p:nvSpPr>
          <p:cNvPr id="54" name="사각형: 잘린 대각선 방향 모서리 53">
            <a:extLst>
              <a:ext uri="{FF2B5EF4-FFF2-40B4-BE49-F238E27FC236}">
                <a16:creationId xmlns:a16="http://schemas.microsoft.com/office/drawing/2014/main" id="{3AB112DE-00A9-4561-AC27-508F8BE0F189}"/>
              </a:ext>
            </a:extLst>
          </p:cNvPr>
          <p:cNvSpPr/>
          <p:nvPr/>
        </p:nvSpPr>
        <p:spPr>
          <a:xfrm flipV="1">
            <a:off x="3202024" y="4368679"/>
            <a:ext cx="1537531" cy="495183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E3CA6A0-A8CD-411B-853B-CCE94BA12765}"/>
              </a:ext>
            </a:extLst>
          </p:cNvPr>
          <p:cNvSpPr txBox="1"/>
          <p:nvPr/>
        </p:nvSpPr>
        <p:spPr>
          <a:xfrm>
            <a:off x="3647623" y="4431604"/>
            <a:ext cx="64633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건강</a:t>
            </a:r>
          </a:p>
        </p:txBody>
      </p:sp>
      <p:sp>
        <p:nvSpPr>
          <p:cNvPr id="56" name="왼쪽/오른쪽/위쪽/아래쪽 설명선 41">
            <a:extLst>
              <a:ext uri="{FF2B5EF4-FFF2-40B4-BE49-F238E27FC236}">
                <a16:creationId xmlns:a16="http://schemas.microsoft.com/office/drawing/2014/main" id="{E1202BF4-F2F7-4138-8631-AD281398C8DB}"/>
              </a:ext>
            </a:extLst>
          </p:cNvPr>
          <p:cNvSpPr/>
          <p:nvPr/>
        </p:nvSpPr>
        <p:spPr>
          <a:xfrm>
            <a:off x="7430429" y="5164684"/>
            <a:ext cx="1879038" cy="688460"/>
          </a:xfrm>
          <a:prstGeom prst="flowChartDelay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온도 조절기</a:t>
            </a: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58A4AB8A-285C-42C6-8665-FC181F5602ED}"/>
              </a:ext>
            </a:extLst>
          </p:cNvPr>
          <p:cNvCxnSpPr>
            <a:cxnSpLocks/>
            <a:stCxn id="44" idx="0"/>
            <a:endCxn id="48" idx="0"/>
          </p:cNvCxnSpPr>
          <p:nvPr/>
        </p:nvCxnSpPr>
        <p:spPr>
          <a:xfrm rot="5400000" flipH="1" flipV="1">
            <a:off x="7331914" y="3363334"/>
            <a:ext cx="12700" cy="2157192"/>
          </a:xfrm>
          <a:prstGeom prst="bentConnector3">
            <a:avLst>
              <a:gd name="adj1" fmla="val 1800000"/>
            </a:avLst>
          </a:prstGeom>
          <a:ln w="381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630</TotalTime>
  <Words>202</Words>
  <Application>Microsoft Office PowerPoint</Application>
  <PresentationFormat>A4 용지(210x297mm)</PresentationFormat>
  <Paragraphs>75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홈 라이프 트렌드</vt:lpstr>
      <vt:lpstr>2. 집 역할의 다변화</vt:lpstr>
      <vt:lpstr>3. 홈콕 소비형태 변화</vt:lpstr>
      <vt:lpstr>4. 홈 라이프 트렌드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53</cp:revision>
  <dcterms:created xsi:type="dcterms:W3CDTF">2023-07-20T02:58:21Z</dcterms:created>
  <dcterms:modified xsi:type="dcterms:W3CDTF">2025-05-12T01:00:38Z</dcterms:modified>
</cp:coreProperties>
</file>